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BF1-217D-46F2-AEC4-E182468A94E8}" type="datetimeFigureOut">
              <a:rPr lang="zh-CN" altLang="en-US" smtClean="0"/>
              <a:t>2021/6/2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0BE1-D820-44A0-9537-322899227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393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BF1-217D-46F2-AEC4-E182468A94E8}" type="datetimeFigureOut">
              <a:rPr lang="zh-CN" altLang="en-US" smtClean="0"/>
              <a:t>2021/6/2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0BE1-D820-44A0-9537-322899227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21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BF1-217D-46F2-AEC4-E182468A94E8}" type="datetimeFigureOut">
              <a:rPr lang="zh-CN" altLang="en-US" smtClean="0"/>
              <a:t>2021/6/2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0BE1-D820-44A0-9537-322899227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4489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BF1-217D-46F2-AEC4-E182468A94E8}" type="datetimeFigureOut">
              <a:rPr lang="zh-CN" altLang="en-US" smtClean="0"/>
              <a:t>2021/6/2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0BE1-D820-44A0-9537-322899227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3449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BF1-217D-46F2-AEC4-E182468A94E8}" type="datetimeFigureOut">
              <a:rPr lang="zh-CN" altLang="en-US" smtClean="0"/>
              <a:t>2021/6/2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0BE1-D820-44A0-9537-322899227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541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BF1-217D-46F2-AEC4-E182468A94E8}" type="datetimeFigureOut">
              <a:rPr lang="zh-CN" altLang="en-US" smtClean="0"/>
              <a:t>2021/6/2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0BE1-D820-44A0-9537-322899227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9903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BF1-217D-46F2-AEC4-E182468A94E8}" type="datetimeFigureOut">
              <a:rPr lang="zh-CN" altLang="en-US" smtClean="0"/>
              <a:t>2021/6/2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0BE1-D820-44A0-9537-322899227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4888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BF1-217D-46F2-AEC4-E182468A94E8}" type="datetimeFigureOut">
              <a:rPr lang="zh-CN" altLang="en-US" smtClean="0"/>
              <a:t>2021/6/2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0BE1-D820-44A0-9537-322899227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11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BF1-217D-46F2-AEC4-E182468A94E8}" type="datetimeFigureOut">
              <a:rPr lang="zh-CN" altLang="en-US" smtClean="0"/>
              <a:t>2021/6/2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0BE1-D820-44A0-9537-322899227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4828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BF1-217D-46F2-AEC4-E182468A94E8}" type="datetimeFigureOut">
              <a:rPr lang="zh-CN" altLang="en-US" smtClean="0"/>
              <a:t>2021/6/2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0BE1-D820-44A0-9537-322899227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763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4BF1-217D-46F2-AEC4-E182468A94E8}" type="datetimeFigureOut">
              <a:rPr lang="zh-CN" altLang="en-US" smtClean="0"/>
              <a:t>2021/6/2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0BE1-D820-44A0-9537-322899227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936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F4BF1-217D-46F2-AEC4-E182468A94E8}" type="datetimeFigureOut">
              <a:rPr lang="zh-CN" altLang="en-US" smtClean="0"/>
              <a:t>2021/6/2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00BE1-D820-44A0-9537-3228992277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531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1789611" y="2860765"/>
            <a:ext cx="940526" cy="9666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2704011" y="2860766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箭头连接符 6"/>
          <p:cNvCxnSpPr/>
          <p:nvPr/>
        </p:nvCxnSpPr>
        <p:spPr>
          <a:xfrm flipH="1">
            <a:off x="2690623" y="2073674"/>
            <a:ext cx="279323" cy="1206882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3618411" y="2860766"/>
            <a:ext cx="914400" cy="9144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2690949" y="3155853"/>
            <a:ext cx="1664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r>
              <a:rPr lang="ja-JP" altLang="en-US" dirty="0" smtClean="0"/>
              <a:t>点</a:t>
            </a:r>
            <a:r>
              <a:rPr lang="en-US" altLang="ja-JP" dirty="0" smtClean="0"/>
              <a:t>(</a:t>
            </a:r>
            <a:r>
              <a:rPr lang="ja-JP" altLang="en-US" dirty="0" smtClean="0"/>
              <a:t>繋がる点</a:t>
            </a:r>
            <a:r>
              <a:rPr lang="en-US" altLang="ja-JP" dirty="0" smtClean="0"/>
              <a:t>)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741318" y="4189604"/>
            <a:ext cx="39482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プレス➡曲げ加工➡分断加工</a:t>
            </a:r>
            <a:endParaRPr lang="en-US" altLang="ja-JP" dirty="0" smtClean="0"/>
          </a:p>
          <a:p>
            <a:r>
              <a:rPr lang="ja-JP" altLang="en-US" dirty="0" smtClean="0"/>
              <a:t>繋がる点</a:t>
            </a:r>
            <a:r>
              <a:rPr lang="en-US" altLang="ja-JP" dirty="0" smtClean="0"/>
              <a:t>(</a:t>
            </a:r>
            <a:r>
              <a:rPr lang="en-US" altLang="zh-CN" dirty="0" smtClean="0"/>
              <a:t>A</a:t>
            </a:r>
            <a:r>
              <a:rPr lang="ja-JP" altLang="en-US" dirty="0" smtClean="0"/>
              <a:t>点</a:t>
            </a:r>
            <a:r>
              <a:rPr lang="en-US" altLang="ja-JP" dirty="0" smtClean="0"/>
              <a:t>)</a:t>
            </a:r>
            <a:r>
              <a:rPr lang="ja-JP" altLang="en-US" dirty="0" smtClean="0"/>
              <a:t>に曲げ、分断加工され、</a:t>
            </a:r>
            <a:r>
              <a:rPr lang="ja-JP" altLang="en-US" dirty="0" smtClean="0">
                <a:solidFill>
                  <a:srgbClr val="FF0000"/>
                </a:solidFill>
              </a:rPr>
              <a:t>マッチングが</a:t>
            </a:r>
            <a:r>
              <a:rPr lang="en-US" altLang="ja-JP" dirty="0" smtClean="0">
                <a:solidFill>
                  <a:srgbClr val="FF0000"/>
                </a:solidFill>
              </a:rPr>
              <a:t>A</a:t>
            </a:r>
            <a:r>
              <a:rPr lang="ja-JP" altLang="en-US" dirty="0" smtClean="0">
                <a:solidFill>
                  <a:srgbClr val="FF0000"/>
                </a:solidFill>
              </a:rPr>
              <a:t>点に出る。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>
                <a:solidFill>
                  <a:srgbClr val="FF0000"/>
                </a:solidFill>
              </a:rPr>
              <a:t>A</a:t>
            </a:r>
            <a:r>
              <a:rPr lang="ja-JP" altLang="en-US" dirty="0" smtClean="0">
                <a:solidFill>
                  <a:srgbClr val="FF0000"/>
                </a:solidFill>
              </a:rPr>
              <a:t>点に波が出る。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zh-CN" altLang="en-US" dirty="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6112" y="2832811"/>
            <a:ext cx="951058" cy="981541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7170" y="2848494"/>
            <a:ext cx="926672" cy="92667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3842" y="2848494"/>
            <a:ext cx="926672" cy="926672"/>
          </a:xfrm>
          <a:prstGeom prst="rect">
            <a:avLst/>
          </a:prstGeom>
        </p:spPr>
      </p:pic>
      <p:cxnSp>
        <p:nvCxnSpPr>
          <p:cNvPr id="19" name="直接箭头连接符 18"/>
          <p:cNvCxnSpPr>
            <a:endCxn id="15" idx="0"/>
          </p:cNvCxnSpPr>
          <p:nvPr/>
        </p:nvCxnSpPr>
        <p:spPr>
          <a:xfrm flipH="1">
            <a:off x="7791641" y="2112658"/>
            <a:ext cx="515260" cy="720153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7241884" y="2551388"/>
            <a:ext cx="657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</a:t>
            </a:r>
            <a:r>
              <a:rPr lang="ja-JP" altLang="en-US" dirty="0" smtClean="0"/>
              <a:t>点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8027361" y="3645369"/>
            <a:ext cx="1704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r>
              <a:rPr lang="ja-JP" altLang="en-US" dirty="0" smtClean="0"/>
              <a:t>点</a:t>
            </a:r>
            <a:r>
              <a:rPr lang="en-US" altLang="ja-JP" dirty="0" smtClean="0"/>
              <a:t>(</a:t>
            </a:r>
            <a:r>
              <a:rPr lang="ja-JP" altLang="en-US" dirty="0" smtClean="0"/>
              <a:t>繋がる点</a:t>
            </a:r>
            <a:r>
              <a:rPr lang="en-US" altLang="ja-JP" dirty="0" smtClean="0"/>
              <a:t>)</a:t>
            </a:r>
            <a:endParaRPr lang="zh-CN" altLang="en-US" dirty="0"/>
          </a:p>
        </p:txBody>
      </p:sp>
      <p:cxnSp>
        <p:nvCxnSpPr>
          <p:cNvPr id="24" name="直接箭头连接符 23"/>
          <p:cNvCxnSpPr>
            <a:endCxn id="16" idx="1"/>
          </p:cNvCxnSpPr>
          <p:nvPr/>
        </p:nvCxnSpPr>
        <p:spPr>
          <a:xfrm flipH="1">
            <a:off x="8267170" y="2112658"/>
            <a:ext cx="39731" cy="1199172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6701245" y="4189604"/>
            <a:ext cx="53557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プレス➡曲げ加工➡分断加工</a:t>
            </a:r>
            <a:endParaRPr lang="en-US" altLang="ja-JP" dirty="0" smtClean="0"/>
          </a:p>
          <a:p>
            <a:r>
              <a:rPr lang="ja-JP" altLang="en-US" dirty="0" smtClean="0"/>
              <a:t>繋がらない点</a:t>
            </a:r>
            <a:r>
              <a:rPr lang="en-US" altLang="ja-JP" dirty="0" smtClean="0"/>
              <a:t>(B</a:t>
            </a:r>
            <a:r>
              <a:rPr lang="ja-JP" altLang="en-US" dirty="0" smtClean="0"/>
              <a:t>点</a:t>
            </a:r>
            <a:r>
              <a:rPr lang="en-US" altLang="ja-JP" dirty="0" smtClean="0"/>
              <a:t>)</a:t>
            </a:r>
            <a:r>
              <a:rPr lang="ja-JP" altLang="en-US" dirty="0" smtClean="0"/>
              <a:t>に曲げ、</a:t>
            </a:r>
            <a:r>
              <a:rPr lang="en-US" altLang="ja-JP" dirty="0" smtClean="0"/>
              <a:t>C</a:t>
            </a:r>
            <a:r>
              <a:rPr lang="ja-JP" altLang="en-US" dirty="0" smtClean="0"/>
              <a:t>点</a:t>
            </a:r>
            <a:r>
              <a:rPr lang="en-US" altLang="ja-JP" dirty="0" smtClean="0"/>
              <a:t>(</a:t>
            </a:r>
            <a:r>
              <a:rPr lang="ja-JP" altLang="en-US" dirty="0" smtClean="0"/>
              <a:t>繋がる点</a:t>
            </a:r>
            <a:r>
              <a:rPr lang="en-US" altLang="ja-JP" dirty="0" smtClean="0"/>
              <a:t>)</a:t>
            </a:r>
            <a:r>
              <a:rPr lang="ja-JP" altLang="en-US" dirty="0" smtClean="0"/>
              <a:t>で分断し、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マッチングがＣ点が出る。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>
                <a:solidFill>
                  <a:srgbClr val="FF0000"/>
                </a:solidFill>
              </a:rPr>
              <a:t>B</a:t>
            </a:r>
            <a:r>
              <a:rPr lang="ja-JP" altLang="en-US" dirty="0" smtClean="0">
                <a:solidFill>
                  <a:srgbClr val="FF0000"/>
                </a:solidFill>
              </a:rPr>
              <a:t>点に波が出る。</a:t>
            </a:r>
            <a:endParaRPr lang="en-US" altLang="ja-JP" dirty="0">
              <a:solidFill>
                <a:srgbClr val="FF0000"/>
              </a:solidFill>
            </a:endParaRPr>
          </a:p>
          <a:p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789611" y="1427343"/>
            <a:ext cx="3187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 smtClean="0"/>
              <a:t>パターン①</a:t>
            </a:r>
            <a:endParaRPr lang="zh-CN" altLang="en-US" sz="3600" b="1" dirty="0"/>
          </a:p>
        </p:txBody>
      </p:sp>
      <p:sp>
        <p:nvSpPr>
          <p:cNvPr id="21" name="文本框 20"/>
          <p:cNvSpPr txBox="1"/>
          <p:nvPr/>
        </p:nvSpPr>
        <p:spPr>
          <a:xfrm>
            <a:off x="7772644" y="1208601"/>
            <a:ext cx="2842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 smtClean="0"/>
              <a:t>パターン➁</a:t>
            </a:r>
            <a:endParaRPr lang="zh-CN" altLang="en-US" sz="3600" b="1" dirty="0"/>
          </a:p>
        </p:txBody>
      </p:sp>
      <p:sp>
        <p:nvSpPr>
          <p:cNvPr id="57" name="椭圆 56"/>
          <p:cNvSpPr/>
          <p:nvPr/>
        </p:nvSpPr>
        <p:spPr>
          <a:xfrm>
            <a:off x="4118702" y="342580"/>
            <a:ext cx="958987" cy="10342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椭圆 58"/>
          <p:cNvSpPr/>
          <p:nvPr/>
        </p:nvSpPr>
        <p:spPr>
          <a:xfrm>
            <a:off x="5088923" y="342580"/>
            <a:ext cx="985305" cy="103429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椭圆 59"/>
          <p:cNvSpPr/>
          <p:nvPr/>
        </p:nvSpPr>
        <p:spPr>
          <a:xfrm>
            <a:off x="6085462" y="369115"/>
            <a:ext cx="1063153" cy="981227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框 60"/>
          <p:cNvSpPr txBox="1"/>
          <p:nvPr/>
        </p:nvSpPr>
        <p:spPr>
          <a:xfrm>
            <a:off x="4228744" y="733514"/>
            <a:ext cx="773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製品</a:t>
            </a:r>
            <a:endParaRPr lang="zh-CN" altLang="en-US" dirty="0"/>
          </a:p>
        </p:txBody>
      </p:sp>
      <p:sp>
        <p:nvSpPr>
          <p:cNvPr id="62" name="文本框 61"/>
          <p:cNvSpPr txBox="1"/>
          <p:nvPr/>
        </p:nvSpPr>
        <p:spPr>
          <a:xfrm>
            <a:off x="5299388" y="675062"/>
            <a:ext cx="773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製品</a:t>
            </a:r>
            <a:endParaRPr lang="zh-CN" altLang="en-US" dirty="0"/>
          </a:p>
        </p:txBody>
      </p:sp>
      <p:sp>
        <p:nvSpPr>
          <p:cNvPr id="63" name="文本框 62"/>
          <p:cNvSpPr txBox="1"/>
          <p:nvPr/>
        </p:nvSpPr>
        <p:spPr>
          <a:xfrm>
            <a:off x="6283826" y="655749"/>
            <a:ext cx="773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製品</a:t>
            </a:r>
            <a:endParaRPr lang="zh-CN" altLang="en-US" dirty="0"/>
          </a:p>
        </p:txBody>
      </p:sp>
      <p:sp>
        <p:nvSpPr>
          <p:cNvPr id="64" name="文本框 63"/>
          <p:cNvSpPr txBox="1"/>
          <p:nvPr/>
        </p:nvSpPr>
        <p:spPr>
          <a:xfrm>
            <a:off x="409477" y="592119"/>
            <a:ext cx="31952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製品：ウェブワッシャー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83057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634" y="211318"/>
            <a:ext cx="4876800" cy="32480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512" y="211318"/>
            <a:ext cx="4237863" cy="240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756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114</Words>
  <Application>Microsoft Office PowerPoint</Application>
  <PresentationFormat>宽屏</PresentationFormat>
  <Paragraphs>17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游ゴシック</vt:lpstr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jn12</dc:creator>
  <cp:lastModifiedBy>jn12</cp:lastModifiedBy>
  <cp:revision>9</cp:revision>
  <dcterms:created xsi:type="dcterms:W3CDTF">2021-05-31T09:00:57Z</dcterms:created>
  <dcterms:modified xsi:type="dcterms:W3CDTF">2021-06-02T06:35:13Z</dcterms:modified>
</cp:coreProperties>
</file>