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A202-6FA0-45C1-AA29-E6B76974FD88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F034-6A07-4C22-BE2F-1AC5DD2C0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721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A202-6FA0-45C1-AA29-E6B76974FD88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F034-6A07-4C22-BE2F-1AC5DD2C0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801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A202-6FA0-45C1-AA29-E6B76974FD88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F034-6A07-4C22-BE2F-1AC5DD2C0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321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A202-6FA0-45C1-AA29-E6B76974FD88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F034-6A07-4C22-BE2F-1AC5DD2C0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010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A202-6FA0-45C1-AA29-E6B76974FD88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F034-6A07-4C22-BE2F-1AC5DD2C0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05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A202-6FA0-45C1-AA29-E6B76974FD88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F034-6A07-4C22-BE2F-1AC5DD2C0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5519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A202-6FA0-45C1-AA29-E6B76974FD88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F034-6A07-4C22-BE2F-1AC5DD2C0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8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A202-6FA0-45C1-AA29-E6B76974FD88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F034-6A07-4C22-BE2F-1AC5DD2C0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38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A202-6FA0-45C1-AA29-E6B76974FD88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F034-6A07-4C22-BE2F-1AC5DD2C0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743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A202-6FA0-45C1-AA29-E6B76974FD88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F034-6A07-4C22-BE2F-1AC5DD2C0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501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A202-6FA0-45C1-AA29-E6B76974FD88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F034-6A07-4C22-BE2F-1AC5DD2C0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233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1A202-6FA0-45C1-AA29-E6B76974FD88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3F034-6A07-4C22-BE2F-1AC5DD2C0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392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904" y="1867989"/>
            <a:ext cx="3238500" cy="2286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746171" y="2133826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 smtClean="0"/>
              <a:t>対象物を精密な平面テーブルの上に載せて固定し、ダイヤルゲージの測定部が測定面に触れるようにセットします。</a:t>
            </a:r>
          </a:p>
          <a:p>
            <a:r>
              <a:rPr lang="ja-JP" altLang="en-US" dirty="0" smtClean="0"/>
              <a:t>測定箇所が均一になるように対象物を動かし、ダイヤルゲージの値を読み取ります。</a:t>
            </a:r>
          </a:p>
          <a:p>
            <a:r>
              <a:rPr lang="ja-JP" altLang="en-US" dirty="0" smtClean="0"/>
              <a:t>それらの偏差の最大値が平面度になります。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528244" y="4472243"/>
            <a:ext cx="4485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a :</a:t>
            </a:r>
            <a:r>
              <a:rPr lang="ja-JP" altLang="en-US" dirty="0" smtClean="0"/>
              <a:t>対象物   </a:t>
            </a:r>
            <a:r>
              <a:rPr lang="en-US" altLang="ja-JP" dirty="0" smtClean="0"/>
              <a:t>b :</a:t>
            </a:r>
            <a:r>
              <a:rPr lang="ja-JP" altLang="en-US" dirty="0" smtClean="0"/>
              <a:t>テーブル   </a:t>
            </a:r>
            <a:r>
              <a:rPr lang="en-US" altLang="ja-JP" dirty="0" smtClean="0"/>
              <a:t>c :</a:t>
            </a:r>
            <a:r>
              <a:rPr lang="ja-JP" altLang="en-US" dirty="0" smtClean="0"/>
              <a:t>ダイヤルゲージ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22521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81</Words>
  <Application>Microsoft Office PowerPoint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游ゴシック</vt:lpstr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jn12</dc:creator>
  <cp:lastModifiedBy>jn12</cp:lastModifiedBy>
  <cp:revision>2</cp:revision>
  <dcterms:created xsi:type="dcterms:W3CDTF">2021-06-08T07:06:08Z</dcterms:created>
  <dcterms:modified xsi:type="dcterms:W3CDTF">2021-06-08T07:28:23Z</dcterms:modified>
</cp:coreProperties>
</file>