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23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78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68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799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127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763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806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17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25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58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730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51D67-464D-444F-ABA5-C1B381585AFE}" type="datetimeFigureOut">
              <a:rPr lang="zh-CN" altLang="en-US" smtClean="0"/>
              <a:t>2022/3/31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D8A8B-D2A2-4A17-9B3F-9BF25D0276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944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230" y="0"/>
            <a:ext cx="6858000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704011" y="261257"/>
            <a:ext cx="67404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/>
              <a:t>ウエー</a:t>
            </a:r>
            <a:r>
              <a:rPr lang="ja-JP" altLang="en-US" sz="4800" dirty="0"/>
              <a:t>ブ</a:t>
            </a:r>
            <a:r>
              <a:rPr lang="ja-JP" altLang="en-US" sz="4800" dirty="0" smtClean="0"/>
              <a:t>ワッシャー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9444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58" y="1100954"/>
            <a:ext cx="11213722" cy="553497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44610" y="470263"/>
            <a:ext cx="6570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/>
              <a:t>スプリングワッシャー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15383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游ゴシック</vt:lpstr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jn12</dc:creator>
  <cp:lastModifiedBy>jn12</cp:lastModifiedBy>
  <cp:revision>1</cp:revision>
  <dcterms:created xsi:type="dcterms:W3CDTF">2022-03-31T05:53:35Z</dcterms:created>
  <dcterms:modified xsi:type="dcterms:W3CDTF">2022-03-31T05:53:49Z</dcterms:modified>
</cp:coreProperties>
</file>